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88340" y="187325"/>
            <a:ext cx="6291580" cy="1140460"/>
            <a:chOff x="1084" y="295"/>
            <a:chExt cx="9908" cy="1796"/>
          </a:xfrm>
        </p:grpSpPr>
        <p:pic>
          <p:nvPicPr>
            <p:cNvPr id="2" name="图片 1" descr="标题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74" y="295"/>
              <a:ext cx="5518" cy="1797"/>
            </a:xfrm>
            <a:prstGeom prst="rect">
              <a:avLst/>
            </a:prstGeom>
          </p:spPr>
        </p:pic>
        <p:pic>
          <p:nvPicPr>
            <p:cNvPr id="3" name="图片 2" descr="LOGO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84" y="482"/>
              <a:ext cx="3903" cy="908"/>
            </a:xfrm>
            <a:prstGeom prst="rect">
              <a:avLst/>
            </a:prstGeom>
          </p:spPr>
        </p:pic>
      </p:grpSp>
      <p:pic>
        <p:nvPicPr>
          <p:cNvPr id="5" name="图片 4" descr="地点时间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8345" y="415290"/>
            <a:ext cx="1590675" cy="34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标题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990" y="5470525"/>
            <a:ext cx="3503930" cy="1141095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340" y="306070"/>
            <a:ext cx="2478405" cy="576580"/>
          </a:xfrm>
          <a:prstGeom prst="rect">
            <a:avLst/>
          </a:prstGeom>
        </p:spPr>
      </p:pic>
      <p:pic>
        <p:nvPicPr>
          <p:cNvPr id="11" name="图片 10" descr="地点时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8345" y="415290"/>
            <a:ext cx="1590675" cy="34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标题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990" y="5470525"/>
            <a:ext cx="3503930" cy="1141095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340" y="306070"/>
            <a:ext cx="2478405" cy="576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地点时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8345" y="415290"/>
            <a:ext cx="1590675" cy="34925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688340" y="187325"/>
            <a:ext cx="6291580" cy="1140460"/>
            <a:chOff x="1084" y="295"/>
            <a:chExt cx="9908" cy="1796"/>
          </a:xfrm>
        </p:grpSpPr>
        <p:pic>
          <p:nvPicPr>
            <p:cNvPr id="12" name="图片 11" descr="标题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74" y="295"/>
              <a:ext cx="5518" cy="1797"/>
            </a:xfrm>
            <a:prstGeom prst="rect">
              <a:avLst/>
            </a:prstGeom>
          </p:spPr>
        </p:pic>
        <p:pic>
          <p:nvPicPr>
            <p:cNvPr id="13" name="图片 12" descr="LOGO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84" y="482"/>
              <a:ext cx="3903" cy="908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0" y="1090930"/>
            <a:ext cx="12192000" cy="5767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8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〆納痛，依然猶存。</cp:lastModifiedBy>
  <cp:revision>159</cp:revision>
  <dcterms:created xsi:type="dcterms:W3CDTF">2019-06-19T02:08:00Z</dcterms:created>
  <dcterms:modified xsi:type="dcterms:W3CDTF">2026-04-03T02:42:45Z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45009DE1BA5B45EB9EA654F09B86B085_13</vt:lpwstr>
  </property>
</Properties>
</file>